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4476553" cy="2736304"/>
          </a:xfrm>
        </p:spPr>
        <p:txBody>
          <a:bodyPr>
            <a:normAutofit/>
          </a:bodyPr>
          <a:lstStyle/>
          <a:p>
            <a:r>
              <a:rPr lang="en-US" sz="4800" b="1" i="1" dirty="0" smtClean="0"/>
              <a:t>Informal letter</a:t>
            </a:r>
            <a:endParaRPr lang="ru-RU" sz="48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95139"/>
            <a:ext cx="4896544" cy="33742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4664"/>
            <a:ext cx="3479159" cy="35283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57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-32494"/>
            <a:ext cx="7572428" cy="67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629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344816" cy="5904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                                                          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476672"/>
            <a:ext cx="266429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196752"/>
            <a:ext cx="25922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988840"/>
            <a:ext cx="69847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2708920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3573016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365104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5157192"/>
            <a:ext cx="28083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5733256"/>
            <a:ext cx="28083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7378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potlight 10 WB - 0008.jpg"/>
          <p:cNvPicPr>
            <a:picLocks noChangeAspect="1"/>
          </p:cNvPicPr>
          <p:nvPr/>
        </p:nvPicPr>
        <p:blipFill>
          <a:blip r:embed="rId2"/>
          <a:srcRect l="48567" t="63542" r="5576"/>
          <a:stretch>
            <a:fillRect/>
          </a:stretch>
        </p:blipFill>
        <p:spPr>
          <a:xfrm>
            <a:off x="1428728" y="205368"/>
            <a:ext cx="5929354" cy="64851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Informal letter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and  the letter of application</dc:title>
  <dc:creator>учитель</dc:creator>
  <cp:lastModifiedBy>User</cp:lastModifiedBy>
  <cp:revision>4</cp:revision>
  <dcterms:created xsi:type="dcterms:W3CDTF">2017-02-04T18:09:30Z</dcterms:created>
  <dcterms:modified xsi:type="dcterms:W3CDTF">2017-02-12T15:44:11Z</dcterms:modified>
</cp:coreProperties>
</file>